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ONIPOTENTE REI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ONIPOTENTE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Onipotente Rei,</a:t>
            </a:r>
          </a:p>
          <a:p>
            <a:r>
              <a:rPr lang="pt-BR" dirty="0"/>
              <a:t>Aqui, presente sê </a:t>
            </a:r>
          </a:p>
          <a:p>
            <a:r>
              <a:rPr lang="pt-BR" dirty="0"/>
              <a:t>No Teu poder.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ONIPOTENTE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Teu excelso amor, </a:t>
            </a:r>
          </a:p>
          <a:p>
            <a:r>
              <a:rPr lang="pt-BR" dirty="0"/>
              <a:t>Inspira-nos louvor. </a:t>
            </a:r>
          </a:p>
          <a:p>
            <a:r>
              <a:rPr lang="pt-BR" dirty="0"/>
              <a:t>Queremos-Te, Senhor, </a:t>
            </a:r>
          </a:p>
          <a:p>
            <a:r>
              <a:rPr lang="pt-BR" dirty="0"/>
              <a:t>Engrandecer.</a:t>
            </a:r>
          </a:p>
        </p:txBody>
      </p:sp>
    </p:spTree>
    <p:extLst>
      <p:ext uri="{BB962C8B-B14F-4D97-AF65-F5344CB8AC3E}">
        <p14:creationId xmlns:p14="http://schemas.microsoft.com/office/powerpoint/2010/main" val="2641780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ONIPOTENTE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Tu, Consolador, </a:t>
            </a:r>
          </a:p>
          <a:p>
            <a:r>
              <a:rPr lang="pt-BR" dirty="0"/>
              <a:t>Sê testificador </a:t>
            </a:r>
          </a:p>
          <a:p>
            <a:r>
              <a:rPr lang="pt-BR" dirty="0"/>
              <a:t>Da redenção. </a:t>
            </a:r>
          </a:p>
        </p:txBody>
      </p:sp>
    </p:spTree>
    <p:extLst>
      <p:ext uri="{BB962C8B-B14F-4D97-AF65-F5344CB8AC3E}">
        <p14:creationId xmlns:p14="http://schemas.microsoft.com/office/powerpoint/2010/main" val="2215506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ONIPOTENTE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templo vem entrar, </a:t>
            </a:r>
          </a:p>
          <a:p>
            <a:r>
              <a:rPr lang="pt-BR" dirty="0"/>
              <a:t>A obra completar. </a:t>
            </a:r>
          </a:p>
          <a:p>
            <a:r>
              <a:rPr lang="pt-BR" dirty="0"/>
              <a:t>Das manchas vem limpar </a:t>
            </a:r>
          </a:p>
          <a:p>
            <a:r>
              <a:rPr lang="pt-BR" dirty="0"/>
              <a:t>O coração.</a:t>
            </a:r>
          </a:p>
        </p:txBody>
      </p:sp>
    </p:spTree>
    <p:extLst>
      <p:ext uri="{BB962C8B-B14F-4D97-AF65-F5344CB8AC3E}">
        <p14:creationId xmlns:p14="http://schemas.microsoft.com/office/powerpoint/2010/main" val="3399515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ONIPOTENTE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grande e trino Deus, </a:t>
            </a:r>
          </a:p>
          <a:p>
            <a:r>
              <a:rPr lang="pt-BR" dirty="0"/>
              <a:t>Sim, Te adoramos, nós, </a:t>
            </a:r>
          </a:p>
          <a:p>
            <a:r>
              <a:rPr lang="pt-BR" dirty="0"/>
              <a:t>E só a Ti! </a:t>
            </a:r>
          </a:p>
        </p:txBody>
      </p:sp>
    </p:spTree>
    <p:extLst>
      <p:ext uri="{BB962C8B-B14F-4D97-AF65-F5344CB8AC3E}">
        <p14:creationId xmlns:p14="http://schemas.microsoft.com/office/powerpoint/2010/main" val="4043319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ONIPOTENTE REI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Santificar-nos-ás, </a:t>
            </a:r>
          </a:p>
          <a:p>
            <a:r>
              <a:rPr lang="pt-BR" dirty="0"/>
              <a:t>Ao Céu nos levarás; </a:t>
            </a:r>
          </a:p>
          <a:p>
            <a:r>
              <a:rPr lang="pt-BR" dirty="0"/>
              <a:t>A glória nos darás </a:t>
            </a:r>
          </a:p>
          <a:p>
            <a:r>
              <a:rPr lang="pt-BR" dirty="0"/>
              <a:t>Contigo aí.</a:t>
            </a:r>
          </a:p>
        </p:txBody>
      </p:sp>
    </p:spTree>
    <p:extLst>
      <p:ext uri="{BB962C8B-B14F-4D97-AF65-F5344CB8AC3E}">
        <p14:creationId xmlns:p14="http://schemas.microsoft.com/office/powerpoint/2010/main" val="4051487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105</Words>
  <Application>Microsoft Office PowerPoint</Application>
  <PresentationFormat>Apresentação na tela (16:9)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ONIPOTENTE REI</vt:lpstr>
      <vt:lpstr>ONIPOTENTE REI</vt:lpstr>
      <vt:lpstr>ONIPOTENTE REI</vt:lpstr>
      <vt:lpstr>ONIPOTENTE REI</vt:lpstr>
      <vt:lpstr>ONIPOTENTE REI</vt:lpstr>
      <vt:lpstr>ONIPOTENTE REI</vt:lpstr>
      <vt:lpstr>ONIPOTENTE REI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2019-06-12T23:28:49Z</dcterms:modified>
</cp:coreProperties>
</file>

<file path=docProps/thumbnail.jpeg>
</file>